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5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ear 3 PP W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2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3 PP WS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81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Amy Urquhart</cp:lastModifiedBy>
  <cp:revision>16</cp:revision>
  <dcterms:created xsi:type="dcterms:W3CDTF">2019-07-05T11:02:13Z</dcterms:created>
  <dcterms:modified xsi:type="dcterms:W3CDTF">2020-10-21T15:41:04Z</dcterms:modified>
</cp:coreProperties>
</file>